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04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3FC9D72-FF00-409E-A977-E8EB0E34C83C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1DC216A-15F1-4AA6-9A5D-1E149CD26D3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2928934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TV </a:t>
            </a:r>
            <a:r>
              <a:rPr lang="en-US" sz="9600" dirty="0" smtClean="0"/>
              <a:t>channel </a:t>
            </a:r>
            <a:r>
              <a:rPr lang="en-US" sz="9600" dirty="0" smtClean="0"/>
              <a:t>Russia 1</a:t>
            </a:r>
            <a:endParaRPr lang="ru-RU" sz="9600" dirty="0"/>
          </a:p>
        </p:txBody>
      </p:sp>
      <p:pic>
        <p:nvPicPr>
          <p:cNvPr id="13314" name="Picture 2" descr="C:\Users\User\Desktop\Россия-1 — Википедия_files\22px-Flag_of_Russia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35669"/>
            <a:ext cx="2819419" cy="1922331"/>
          </a:xfrm>
          <a:prstGeom prst="rect">
            <a:avLst/>
          </a:prstGeom>
          <a:noFill/>
        </p:spPr>
      </p:pic>
      <p:pic>
        <p:nvPicPr>
          <p:cNvPr id="13315" name="Picture 3" descr="C:\Users\User\Desktop\Россия-1 — Википедия_files\25px-Blank_television_set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6" y="0"/>
            <a:ext cx="1785914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285884"/>
          </a:xfrm>
        </p:spPr>
        <p:txBody>
          <a:bodyPr/>
          <a:lstStyle/>
          <a:p>
            <a:pPr lvl="0"/>
            <a:r>
              <a:rPr lang="en-US" dirty="0" smtClean="0"/>
              <a:t>7 logotype Russia (1 September 2002- 23 December 2008 )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9218" name="Picture 2" descr="C:\Users\User\Desktop\Россия-1 — Википедия_files\120px-7-й_логотип_Россия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0611" y="3714752"/>
            <a:ext cx="7883389" cy="2233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285884"/>
          </a:xfrm>
        </p:spPr>
        <p:txBody>
          <a:bodyPr/>
          <a:lstStyle/>
          <a:p>
            <a:pPr lvl="0"/>
            <a:r>
              <a:rPr lang="en-US" dirty="0" smtClean="0"/>
              <a:t>8 logotype Russia (24 December 2008- 31 December 2009 )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C:\Users\User\Desktop\Россия-1 — Википедия_files\120px-8-й_логотип_Россия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214686"/>
            <a:ext cx="6357978" cy="2649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1214446"/>
          </a:xfrm>
        </p:spPr>
        <p:txBody>
          <a:bodyPr/>
          <a:lstStyle/>
          <a:p>
            <a:pPr lvl="0"/>
            <a:r>
              <a:rPr lang="en-US" dirty="0" smtClean="0"/>
              <a:t>9 logotype Russia-1 (1 January 2010- 1 October 2012  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2290" name="Picture 2" descr="C:\Users\User\Desktop\Россия-1 — Википедия_files\120px-Russia-1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876"/>
            <a:ext cx="7307083" cy="17049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1357322"/>
          </a:xfrm>
        </p:spPr>
        <p:txBody>
          <a:bodyPr/>
          <a:lstStyle/>
          <a:p>
            <a:pPr lvl="0"/>
            <a:r>
              <a:rPr lang="en-US" dirty="0" smtClean="0"/>
              <a:t>10 logotype Russia-1 (1 October 2012- in presents time )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C:\Users\User\Desktop\Россия-1 — Википедия_files\120px-11-й_логотип_Россия-1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00438"/>
            <a:ext cx="8191551" cy="1843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214842"/>
          </a:xfrm>
        </p:spPr>
        <p:txBody>
          <a:bodyPr/>
          <a:lstStyle/>
          <a:p>
            <a:r>
              <a:rPr lang="en-US" sz="3200" dirty="0" smtClean="0"/>
              <a:t>History </a:t>
            </a:r>
            <a:r>
              <a:rPr lang="en-US" sz="3200" dirty="0" smtClean="0"/>
              <a:t>TV channel begins in </a:t>
            </a:r>
            <a:r>
              <a:rPr lang="en-US" sz="3200" dirty="0" smtClean="0"/>
              <a:t>1956 year.</a:t>
            </a:r>
          </a:p>
          <a:p>
            <a:r>
              <a:rPr lang="en-US" sz="3200" dirty="0" smtClean="0"/>
              <a:t>1 </a:t>
            </a:r>
            <a:r>
              <a:rPr lang="en-US" sz="3200" dirty="0" smtClean="0"/>
              <a:t>January 1982 channel status Union cultural and educational, artistic, athletic programs central </a:t>
            </a:r>
            <a:r>
              <a:rPr lang="en-US" sz="3200" dirty="0" smtClean="0"/>
              <a:t>Television.</a:t>
            </a:r>
          </a:p>
          <a:p>
            <a:r>
              <a:rPr lang="en-US" sz="3200" dirty="0" smtClean="0"/>
              <a:t>Significant place </a:t>
            </a:r>
            <a:r>
              <a:rPr lang="en-US" sz="3200" dirty="0" smtClean="0"/>
              <a:t>occupied </a:t>
            </a:r>
            <a:r>
              <a:rPr lang="ru-RU" sz="3200" dirty="0" smtClean="0"/>
              <a:t>:</a:t>
            </a:r>
            <a:r>
              <a:rPr lang="en-US" sz="3200" dirty="0" smtClean="0"/>
              <a:t> information, popular-science , musical , artistic, documentary and children's </a:t>
            </a:r>
            <a:r>
              <a:rPr lang="en-US" sz="3200" dirty="0" smtClean="0"/>
              <a:t>transmitting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026" name="Picture 2" descr="C:\Users\User\Desktop\200px-11-й_логотип_Россия-1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176602" cy="1857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VESTI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214842"/>
          </a:xfrm>
        </p:spPr>
        <p:txBody>
          <a:bodyPr/>
          <a:lstStyle/>
          <a:p>
            <a:r>
              <a:rPr lang="en-US" sz="3200" dirty="0" smtClean="0"/>
              <a:t>13 may 1991  In </a:t>
            </a:r>
            <a:r>
              <a:rPr lang="en-US" sz="3200" dirty="0" smtClean="0"/>
              <a:t>17-00 one ether program VESTI, leading was Svetlana </a:t>
            </a:r>
            <a:r>
              <a:rPr lang="en-US" sz="3200" dirty="0" err="1" smtClean="0"/>
              <a:t>Sorokina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With 30 December 1991 program </a:t>
            </a:r>
            <a:r>
              <a:rPr lang="ru-RU" sz="3200" dirty="0" smtClean="0"/>
              <a:t>«</a:t>
            </a:r>
            <a:r>
              <a:rPr lang="en-US" sz="3200" dirty="0" smtClean="0"/>
              <a:t>VESTI</a:t>
            </a:r>
            <a:r>
              <a:rPr lang="ru-RU" sz="3200" dirty="0" smtClean="0"/>
              <a:t>»</a:t>
            </a:r>
            <a:r>
              <a:rPr lang="en-US" sz="3200" dirty="0" smtClean="0"/>
              <a:t> </a:t>
            </a:r>
            <a:r>
              <a:rPr lang="en-US" sz="3200" dirty="0" smtClean="0"/>
              <a:t>became </a:t>
            </a:r>
            <a:r>
              <a:rPr lang="en-US" sz="3200" dirty="0" smtClean="0"/>
              <a:t>get off three times in day, and </a:t>
            </a:r>
            <a:r>
              <a:rPr lang="en-US" sz="3200" dirty="0" smtClean="0"/>
              <a:t>with </a:t>
            </a:r>
            <a:r>
              <a:rPr lang="en-US" sz="3200" dirty="0" smtClean="0"/>
              <a:t>20 January 1992 </a:t>
            </a:r>
            <a:r>
              <a:rPr lang="en-US" sz="3200" dirty="0" smtClean="0"/>
              <a:t>four</a:t>
            </a:r>
            <a:r>
              <a:rPr lang="en-US" sz="3200" dirty="0" smtClean="0"/>
              <a:t> times in </a:t>
            </a:r>
            <a:r>
              <a:rPr lang="en-US" sz="3200" dirty="0" smtClean="0"/>
              <a:t>day.</a:t>
            </a:r>
          </a:p>
          <a:p>
            <a:endParaRPr lang="en-US" dirty="0" smtClean="0"/>
          </a:p>
        </p:txBody>
      </p:sp>
      <p:pic>
        <p:nvPicPr>
          <p:cNvPr id="14338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308326"/>
            <a:ext cx="2071670" cy="1549674"/>
          </a:xfrm>
          <a:prstGeom prst="rect">
            <a:avLst/>
          </a:prstGeom>
          <a:noFill/>
        </p:spPr>
      </p:pic>
      <p:pic>
        <p:nvPicPr>
          <p:cNvPr id="14339" name="Picture 3" descr="C:\Users\User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48250"/>
            <a:ext cx="24193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95046"/>
          </a:xfrm>
        </p:spPr>
        <p:txBody>
          <a:bodyPr>
            <a:noAutofit/>
          </a:bodyPr>
          <a:lstStyle/>
          <a:p>
            <a:pPr algn="ctr" fontAlgn="t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143140"/>
          </a:xfrm>
        </p:spPr>
        <p:txBody>
          <a:bodyPr>
            <a:normAutofit/>
          </a:bodyPr>
          <a:lstStyle/>
          <a:p>
            <a:pPr fontAlgn="t"/>
            <a:r>
              <a:rPr lang="en-US" sz="3200" dirty="0" smtClean="0"/>
              <a:t>1 logotype RTV (</a:t>
            </a:r>
            <a:r>
              <a:rPr lang="en-US" sz="3200" dirty="0" smtClean="0"/>
              <a:t>13 May- 15 September 1991)</a:t>
            </a:r>
            <a:endParaRPr lang="en-US" sz="32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3074" name="Picture 2" descr="C:\Users\User\Desktop\Россия-1 — Википедия_files\90px-1-й_логотип_РТВ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500306"/>
            <a:ext cx="3268270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1357322"/>
          </a:xfrm>
        </p:spPr>
        <p:txBody>
          <a:bodyPr/>
          <a:lstStyle/>
          <a:p>
            <a:pPr lvl="0"/>
            <a:r>
              <a:rPr lang="en-US" dirty="0" smtClean="0"/>
              <a:t>2 logotype RTR (16 September- 31 December  1991)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99" name="Picture 3" descr="C:\Users\User\Desktop\Россия-1 — Википедия_files\120px-2-й_логотип_РТР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714620"/>
            <a:ext cx="6357978" cy="3073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1285884"/>
          </a:xfrm>
        </p:spPr>
        <p:txBody>
          <a:bodyPr/>
          <a:lstStyle/>
          <a:p>
            <a:pPr lvl="0"/>
            <a:r>
              <a:rPr lang="en-US" dirty="0" smtClean="0"/>
              <a:t>3 logotype RTR (1 January 1992 - 31 October 1993)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C:\Users\User\Desktop\Россия-1 — Википедия_files\103px-3-й_логотип_РТР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374750"/>
            <a:ext cx="3848123" cy="448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1357322"/>
          </a:xfrm>
        </p:spPr>
        <p:txBody>
          <a:bodyPr/>
          <a:lstStyle/>
          <a:p>
            <a:pPr lvl="0"/>
            <a:r>
              <a:rPr lang="en-US" dirty="0" smtClean="0"/>
              <a:t>4 logotype RTR (1 November 1993 – 7 September 1998)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146" name="Picture 2" descr="C:\Users\User\Desktop\Россия-1 — Википедия_files\120px-4-й_логотип_РТР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6786606" cy="3223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357322"/>
          </a:xfrm>
        </p:spPr>
        <p:txBody>
          <a:bodyPr/>
          <a:lstStyle/>
          <a:p>
            <a:r>
              <a:rPr lang="en-US" dirty="0" smtClean="0"/>
              <a:t>5 logotype RTR (8 September 1998- 14 September 2001 )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170" name="Picture 2" descr="C:\Users\User\Desktop\Россия-1 — Википедия_files\120px-5-й_логотип_РТР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86124"/>
            <a:ext cx="7477173" cy="2243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logotype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214446"/>
          </a:xfrm>
        </p:spPr>
        <p:txBody>
          <a:bodyPr/>
          <a:lstStyle/>
          <a:p>
            <a:pPr lvl="0"/>
            <a:r>
              <a:rPr lang="en-US" dirty="0" smtClean="0"/>
              <a:t>6 logotype RTR (15 September 2001- 31 August 2002 )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Users\User\Desktop\Россия-1 — Википедия_files\120px-6-й_логотип_РТР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86124"/>
            <a:ext cx="6572292" cy="2738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</TotalTime>
  <Words>208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TV channel Russia 1</vt:lpstr>
      <vt:lpstr>Слайд 2</vt:lpstr>
      <vt:lpstr>VESTI</vt:lpstr>
      <vt:lpstr>logotype</vt:lpstr>
      <vt:lpstr>logotype</vt:lpstr>
      <vt:lpstr>logotype</vt:lpstr>
      <vt:lpstr>logotype</vt:lpstr>
      <vt:lpstr>logotype</vt:lpstr>
      <vt:lpstr>logotype</vt:lpstr>
      <vt:lpstr>logotype</vt:lpstr>
      <vt:lpstr>logotype</vt:lpstr>
      <vt:lpstr>logotype</vt:lpstr>
      <vt:lpstr>logotype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channel Russia 1</dc:title>
  <dc:creator>User</dc:creator>
  <cp:lastModifiedBy>User</cp:lastModifiedBy>
  <cp:revision>12</cp:revision>
  <dcterms:created xsi:type="dcterms:W3CDTF">2015-01-18T12:30:34Z</dcterms:created>
  <dcterms:modified xsi:type="dcterms:W3CDTF">2015-01-18T14:29:11Z</dcterms:modified>
</cp:coreProperties>
</file>